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87" r:id="rId2"/>
    <p:sldId id="258" r:id="rId3"/>
    <p:sldId id="263" r:id="rId4"/>
    <p:sldId id="279" r:id="rId5"/>
    <p:sldId id="280" r:id="rId6"/>
    <p:sldId id="275" r:id="rId7"/>
    <p:sldId id="278" r:id="rId8"/>
    <p:sldId id="283" r:id="rId9"/>
    <p:sldId id="291" r:id="rId10"/>
    <p:sldId id="293" r:id="rId11"/>
    <p:sldId id="267" r:id="rId12"/>
    <p:sldId id="284" r:id="rId13"/>
    <p:sldId id="286" r:id="rId14"/>
    <p:sldId id="285" r:id="rId15"/>
    <p:sldId id="268" r:id="rId16"/>
    <p:sldId id="269" r:id="rId17"/>
    <p:sldId id="281" r:id="rId18"/>
    <p:sldId id="288" r:id="rId19"/>
    <p:sldId id="282" r:id="rId20"/>
    <p:sldId id="290" r:id="rId21"/>
    <p:sldId id="289" r:id="rId22"/>
    <p:sldId id="270" r:id="rId23"/>
    <p:sldId id="276" r:id="rId24"/>
    <p:sldId id="273" r:id="rId25"/>
    <p:sldId id="294" r:id="rId26"/>
    <p:sldId id="295" r:id="rId27"/>
    <p:sldId id="274" r:id="rId28"/>
    <p:sldId id="277" r:id="rId29"/>
    <p:sldId id="296" r:id="rId30"/>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1pPr>
    <a:lvl2pPr marL="431800" indent="-215900" algn="l" defTabSz="449263"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2pPr>
    <a:lvl3pPr marL="647700" indent="-215900" algn="l" defTabSz="449263"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3pPr>
    <a:lvl4pPr marL="863600" indent="-215900" algn="l" defTabSz="449263"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4pPr>
    <a:lvl5pPr marL="1079500" indent="-215900" algn="l" defTabSz="449263" rtl="0" fontAlgn="base" hangingPunct="0">
      <a:lnSpc>
        <a:spcPct val="93000"/>
      </a:lnSpc>
      <a:spcBef>
        <a:spcPct val="0"/>
      </a:spcBef>
      <a:spcAft>
        <a:spcPct val="0"/>
      </a:spcAft>
      <a:buClr>
        <a:srgbClr val="000000"/>
      </a:buClr>
      <a:buSzPct val="45000"/>
      <a:buFont typeface="Wingdings" charset="2"/>
      <a:defRPr kern="1200">
        <a:solidFill>
          <a:schemeClr val="tx1"/>
        </a:solidFill>
        <a:latin typeface="Arial" charset="0"/>
        <a:ea typeface="MS Gothic" charset="-128"/>
        <a:cs typeface="+mn-cs"/>
      </a:defRPr>
    </a:lvl5pPr>
    <a:lvl6pPr marL="2286000" algn="l" defTabSz="914400" rtl="0" eaLnBrk="1" latinLnBrk="0" hangingPunct="1">
      <a:defRPr kern="1200">
        <a:solidFill>
          <a:schemeClr val="tx1"/>
        </a:solidFill>
        <a:latin typeface="Arial" charset="0"/>
        <a:ea typeface="MS Gothic" charset="-128"/>
        <a:cs typeface="+mn-cs"/>
      </a:defRPr>
    </a:lvl6pPr>
    <a:lvl7pPr marL="2743200" algn="l" defTabSz="914400" rtl="0" eaLnBrk="1" latinLnBrk="0" hangingPunct="1">
      <a:defRPr kern="1200">
        <a:solidFill>
          <a:schemeClr val="tx1"/>
        </a:solidFill>
        <a:latin typeface="Arial" charset="0"/>
        <a:ea typeface="MS Gothic" charset="-128"/>
        <a:cs typeface="+mn-cs"/>
      </a:defRPr>
    </a:lvl7pPr>
    <a:lvl8pPr marL="3200400" algn="l" defTabSz="914400" rtl="0" eaLnBrk="1" latinLnBrk="0" hangingPunct="1">
      <a:defRPr kern="1200">
        <a:solidFill>
          <a:schemeClr val="tx1"/>
        </a:solidFill>
        <a:latin typeface="Arial" charset="0"/>
        <a:ea typeface="MS Gothic" charset="-128"/>
        <a:cs typeface="+mn-cs"/>
      </a:defRPr>
    </a:lvl8pPr>
    <a:lvl9pPr marL="3657600" algn="l" defTabSz="914400" rtl="0" eaLnBrk="1" latinLnBrk="0" hangingPunct="1">
      <a:defRPr kern="1200">
        <a:solidFill>
          <a:schemeClr val="tx1"/>
        </a:solidFill>
        <a:latin typeface="Arial" charset="0"/>
        <a:ea typeface="MS Gothic"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1116" y="-1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pPr>
              <a:defRPr/>
            </a:pPr>
            <a:endParaRPr lang="en-GB"/>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pPr>
              <a:defRPr/>
            </a:pPr>
            <a:endParaRPr lang="en-GB"/>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pPr>
              <a:defRPr/>
            </a:pPr>
            <a:endParaRPr lang="en-GB"/>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pPr>
              <a:defRPr/>
            </a:pPr>
            <a:fld id="{758A8D13-C77F-4CE4-AA8D-990C1337648A}" type="slidenum">
              <a:rPr lang="en-GB"/>
              <a:pPr>
                <a:defRPr/>
              </a:pPr>
              <a:t>‹#›</a:t>
            </a:fld>
            <a:endParaRPr lang="en-GB"/>
          </a:p>
        </p:txBody>
      </p:sp>
    </p:spTree>
    <p:extLst>
      <p:ext uri="{BB962C8B-B14F-4D97-AF65-F5344CB8AC3E}">
        <p14:creationId xmlns:p14="http://schemas.microsoft.com/office/powerpoint/2010/main" val="10123638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AADD144E-66C1-4AB0-9ABE-A9F7C2770A71}" type="slidenum">
              <a:rPr lang="en-GB" smtClean="0">
                <a:solidFill>
                  <a:srgbClr val="000000"/>
                </a:solidFill>
                <a:latin typeface="Times New Roman" pitchFamily="16" charset="0"/>
              </a:rPr>
              <a:pPr eaLnBrk="1"/>
              <a:t>2</a:t>
            </a:fld>
            <a:endParaRPr lang="en-GB" smtClean="0">
              <a:solidFill>
                <a:srgbClr val="000000"/>
              </a:solidFill>
              <a:latin typeface="Times New Roman" pitchFamily="16" charset="0"/>
            </a:endParaRPr>
          </a:p>
        </p:txBody>
      </p:sp>
      <p:sp>
        <p:nvSpPr>
          <p:cNvPr id="1741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smtClean="0">
                <a:latin typeface="Arial" charset="0"/>
                <a:ea typeface="MS Gothic" charset="-128"/>
              </a:rPr>
              <a:t>God made Man to be in a Love relationship with Him forever. Love is what humans crave for; both to give and to receive God is love.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490AAC3B-2CBC-47BE-82CF-19AF90E71F54}" type="slidenum">
              <a:rPr lang="en-GB" smtClean="0">
                <a:solidFill>
                  <a:srgbClr val="000000"/>
                </a:solidFill>
                <a:latin typeface="Times New Roman" pitchFamily="16" charset="0"/>
              </a:rPr>
              <a:pPr eaLnBrk="1"/>
              <a:t>3</a:t>
            </a:fld>
            <a:endParaRPr lang="en-GB" smtClean="0">
              <a:solidFill>
                <a:srgbClr val="000000"/>
              </a:solidFill>
              <a:latin typeface="Times New Roman" pitchFamily="16" charset="0"/>
            </a:endParaRPr>
          </a:p>
        </p:txBody>
      </p:sp>
      <p:sp>
        <p:nvSpPr>
          <p:cNvPr id="1945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smtClean="0">
                <a:latin typeface="Arial" charset="0"/>
                <a:ea typeface="MS Gothic" charset="-128"/>
              </a:rPr>
              <a:t>Man was greedy and impatient, he decided to live for what he could have here and now, not caring what would happen in the future.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F883F96E-F629-4DC6-9DE4-27420CDEE49B}" type="slidenum">
              <a:rPr lang="en-GB" smtClean="0">
                <a:solidFill>
                  <a:srgbClr val="000000"/>
                </a:solidFill>
                <a:latin typeface="Times New Roman" pitchFamily="16" charset="0"/>
              </a:rPr>
              <a:pPr eaLnBrk="1"/>
              <a:t>11</a:t>
            </a:fld>
            <a:endParaRPr lang="en-GB" smtClean="0">
              <a:solidFill>
                <a:srgbClr val="000000"/>
              </a:solidFill>
              <a:latin typeface="Times New Roman" pitchFamily="16" charset="0"/>
            </a:endParaRPr>
          </a:p>
        </p:txBody>
      </p:sp>
      <p:sp>
        <p:nvSpPr>
          <p:cNvPr id="2150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smtClean="0">
                <a:latin typeface="Arial" charset="0"/>
                <a:ea typeface="MS Gothic" charset="-128"/>
              </a:rPr>
              <a:t>Man hated this situation and tried make things right with God by good works and religious activity.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98A0D0E4-B123-4730-9AEF-4683084EE759}" type="slidenum">
              <a:rPr lang="en-GB" smtClean="0">
                <a:solidFill>
                  <a:srgbClr val="000000"/>
                </a:solidFill>
                <a:latin typeface="Times New Roman" pitchFamily="16" charset="0"/>
              </a:rPr>
              <a:pPr eaLnBrk="1"/>
              <a:t>15</a:t>
            </a:fld>
            <a:endParaRPr lang="en-GB" smtClean="0">
              <a:solidFill>
                <a:srgbClr val="000000"/>
              </a:solidFill>
              <a:latin typeface="Times New Roman" pitchFamily="16" charset="0"/>
            </a:endParaRPr>
          </a:p>
        </p:txBody>
      </p:sp>
      <p:sp>
        <p:nvSpPr>
          <p:cNvPr id="22531"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smtClean="0">
                <a:latin typeface="Arial" charset="0"/>
                <a:ea typeface="MS Gothic" charset="-128"/>
              </a:rPr>
              <a:t>It was no good, no amount of doing good will make a person pure once they have become impure. Even Man's attempts at good works stank to God. Rather than making things better they made things worse because Man became proud of his works.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EDD2160A-E3CB-4DB2-80D3-F331CF39AA6F}" type="slidenum">
              <a:rPr lang="en-GB" smtClean="0">
                <a:solidFill>
                  <a:srgbClr val="000000"/>
                </a:solidFill>
                <a:latin typeface="Times New Roman" pitchFamily="16" charset="0"/>
              </a:rPr>
              <a:pPr eaLnBrk="1"/>
              <a:t>16</a:t>
            </a:fld>
            <a:endParaRPr lang="en-GB" smtClean="0">
              <a:solidFill>
                <a:srgbClr val="000000"/>
              </a:solidFill>
              <a:latin typeface="Times New Roman" pitchFamily="16" charset="0"/>
            </a:endParaRPr>
          </a:p>
        </p:txBody>
      </p:sp>
      <p:sp>
        <p:nvSpPr>
          <p:cNvPr id="2355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smtClean="0">
                <a:latin typeface="Arial" charset="0"/>
                <a:ea typeface="MS Gothic" charset="-128"/>
              </a:rPr>
              <a:t>But God was not happy with this situation because he still loved Him. The only way for Man to come back to God was if God made a way. God loved Man so much He sent His own son Jesus to become a human being to be born as a Man.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AC819434-50D9-4ACF-AB14-8A825B1A13D3}" type="slidenum">
              <a:rPr lang="en-GB" smtClean="0">
                <a:solidFill>
                  <a:srgbClr val="000000"/>
                </a:solidFill>
                <a:latin typeface="Times New Roman" pitchFamily="16" charset="0"/>
              </a:rPr>
              <a:pPr eaLnBrk="1"/>
              <a:t>22</a:t>
            </a:fld>
            <a:endParaRPr lang="en-GB" smtClean="0">
              <a:solidFill>
                <a:srgbClr val="000000"/>
              </a:solidFill>
              <a:latin typeface="Times New Roman" pitchFamily="16" charset="0"/>
            </a:endParaRPr>
          </a:p>
        </p:txBody>
      </p:sp>
      <p:sp>
        <p:nvSpPr>
          <p:cNvPr id="2457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smtClean="0">
                <a:latin typeface="Arial" charset="0"/>
                <a:ea typeface="MS Gothic" charset="-128"/>
              </a:rPr>
              <a:t>God loved Man so much He sent His own son Jesus to become a man and live a perfect life and earn the right to eternal life.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BD74CF35-3DB8-4A99-928C-88B4E73B53DC}" type="slidenum">
              <a:rPr lang="en-GB" smtClean="0">
                <a:solidFill>
                  <a:srgbClr val="000000"/>
                </a:solidFill>
                <a:latin typeface="Times New Roman" pitchFamily="16" charset="0"/>
              </a:rPr>
              <a:pPr eaLnBrk="1"/>
              <a:t>24</a:t>
            </a:fld>
            <a:endParaRPr lang="en-GB" smtClean="0">
              <a:solidFill>
                <a:srgbClr val="000000"/>
              </a:solidFill>
              <a:latin typeface="Times New Roman" pitchFamily="16" charset="0"/>
            </a:endParaRPr>
          </a:p>
        </p:txBody>
      </p:sp>
      <p:sp>
        <p:nvSpPr>
          <p:cNvPr id="2560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dirty="0" smtClean="0">
                <a:latin typeface="Arial" charset="0"/>
                <a:ea typeface="MS Gothic" charset="-128"/>
              </a:rPr>
              <a:t>To be saved, we have to trust in the work of Jesus.</a:t>
            </a:r>
            <a:r>
              <a:rPr lang="en-GB" sz="2000" baseline="0" dirty="0" smtClean="0">
                <a:latin typeface="Arial" charset="0"/>
                <a:ea typeface="MS Gothic" charset="-128"/>
              </a:rPr>
              <a:t> We have to step out on the bridge Jesus made, and trust that it will hold our weight to cross the divide—to believe that Christ’s death on the cross truly is the way to a restored relationship with Christ. </a:t>
            </a:r>
            <a:endParaRPr lang="en-GB" sz="2000" dirty="0" smtClean="0">
              <a:latin typeface="Arial" charset="0"/>
              <a:ea typeface="MS Gothic"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tx1"/>
                </a:solidFill>
                <a:latin typeface="Arial" charset="0"/>
                <a:ea typeface="MS Gothic" charset="-128"/>
              </a:defRPr>
            </a:lvl1pPr>
            <a:lvl2pPr marL="742950" indent="-285750" eaLnBrk="0">
              <a:tabLst>
                <a:tab pos="723900" algn="l"/>
                <a:tab pos="1447800" algn="l"/>
                <a:tab pos="2171700" algn="l"/>
                <a:tab pos="2895600" algn="l"/>
              </a:tabLst>
              <a:defRPr>
                <a:solidFill>
                  <a:schemeClr val="tx1"/>
                </a:solidFill>
                <a:latin typeface="Arial" charset="0"/>
                <a:ea typeface="MS Gothic" charset="-128"/>
              </a:defRPr>
            </a:lvl2pPr>
            <a:lvl3pPr marL="1143000" indent="-228600" eaLnBrk="0">
              <a:tabLst>
                <a:tab pos="723900" algn="l"/>
                <a:tab pos="1447800" algn="l"/>
                <a:tab pos="2171700" algn="l"/>
                <a:tab pos="2895600" algn="l"/>
              </a:tabLst>
              <a:defRPr>
                <a:solidFill>
                  <a:schemeClr val="tx1"/>
                </a:solidFill>
                <a:latin typeface="Arial" charset="0"/>
                <a:ea typeface="MS Gothic" charset="-128"/>
              </a:defRPr>
            </a:lvl3pPr>
            <a:lvl4pPr marL="1600200" indent="-228600" eaLnBrk="0">
              <a:tabLst>
                <a:tab pos="723900" algn="l"/>
                <a:tab pos="1447800" algn="l"/>
                <a:tab pos="2171700" algn="l"/>
                <a:tab pos="2895600" algn="l"/>
              </a:tabLst>
              <a:defRPr>
                <a:solidFill>
                  <a:schemeClr val="tx1"/>
                </a:solidFill>
                <a:latin typeface="Arial" charset="0"/>
                <a:ea typeface="MS Gothic" charset="-128"/>
              </a:defRPr>
            </a:lvl4pPr>
            <a:lvl5pPr marL="2057400" indent="-228600" eaLnBrk="0">
              <a:tabLst>
                <a:tab pos="723900" algn="l"/>
                <a:tab pos="1447800" algn="l"/>
                <a:tab pos="2171700" algn="l"/>
                <a:tab pos="2895600" algn="l"/>
              </a:tabLst>
              <a:defRPr>
                <a:solidFill>
                  <a:schemeClr val="tx1"/>
                </a:solidFill>
                <a:latin typeface="Arial" charset="0"/>
                <a:ea typeface="MS Gothic" charset="-128"/>
              </a:defRPr>
            </a:lvl5pPr>
            <a:lvl6pPr marL="25146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6pPr>
            <a:lvl7pPr marL="29718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7pPr>
            <a:lvl8pPr marL="34290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8pPr>
            <a:lvl9pPr marL="3886200" indent="-228600" defTabSz="449263" eaLnBrk="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Lst>
              <a:defRPr>
                <a:solidFill>
                  <a:schemeClr val="tx1"/>
                </a:solidFill>
                <a:latin typeface="Arial" charset="0"/>
                <a:ea typeface="MS Gothic" charset="-128"/>
              </a:defRPr>
            </a:lvl9pPr>
          </a:lstStyle>
          <a:p>
            <a:pPr eaLnBrk="1"/>
            <a:fld id="{4319D270-E199-48C5-BC90-E6EA254A85E6}" type="slidenum">
              <a:rPr lang="en-GB" smtClean="0">
                <a:solidFill>
                  <a:srgbClr val="000000"/>
                </a:solidFill>
                <a:latin typeface="Times New Roman" pitchFamily="16" charset="0"/>
              </a:rPr>
              <a:pPr eaLnBrk="1"/>
              <a:t>27</a:t>
            </a:fld>
            <a:endParaRPr lang="en-GB" smtClean="0">
              <a:solidFill>
                <a:srgbClr val="000000"/>
              </a:solidFill>
              <a:latin typeface="Times New Roman" pitchFamily="16" charset="0"/>
            </a:endParaRPr>
          </a:p>
        </p:txBody>
      </p:sp>
      <p:sp>
        <p:nvSpPr>
          <p:cNvPr id="266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215900" indent="-2159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 pos="5791200" algn="l"/>
              </a:tabLst>
            </a:pPr>
            <a:r>
              <a:rPr lang="en-GB" sz="2000" smtClean="0">
                <a:latin typeface="Arial" charset="0"/>
                <a:ea typeface="MS Gothic" charset="-128"/>
              </a:rPr>
              <a:t>The great news is: Jesus wants to share eternal life with you. The bible says if you confess with your mouth that Jesus is God and you believe in your heart he was raised from the dead then you will be saved.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F841AA7A-8FCB-4860-9631-EF8547FCBD9A}" type="slidenum">
              <a:rPr lang="en-GB"/>
              <a:pPr>
                <a:defRPr/>
              </a:pPr>
              <a:t>‹#›</a:t>
            </a:fld>
            <a:endParaRPr lang="en-GB"/>
          </a:p>
        </p:txBody>
      </p:sp>
    </p:spTree>
    <p:extLst>
      <p:ext uri="{BB962C8B-B14F-4D97-AF65-F5344CB8AC3E}">
        <p14:creationId xmlns:p14="http://schemas.microsoft.com/office/powerpoint/2010/main" val="3833598592"/>
      </p:ext>
    </p:extLst>
  </p:cSld>
  <p:clrMapOvr>
    <a:masterClrMapping/>
  </p:clrMapOvr>
  <p:transition>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079A613D-3421-44EC-9152-ABFDF78F3EB9}" type="slidenum">
              <a:rPr lang="en-GB"/>
              <a:pPr>
                <a:defRPr/>
              </a:pPr>
              <a:t>‹#›</a:t>
            </a:fld>
            <a:endParaRPr lang="en-GB"/>
          </a:p>
        </p:txBody>
      </p:sp>
    </p:spTree>
    <p:extLst>
      <p:ext uri="{BB962C8B-B14F-4D97-AF65-F5344CB8AC3E}">
        <p14:creationId xmlns:p14="http://schemas.microsoft.com/office/powerpoint/2010/main" val="185095389"/>
      </p:ext>
    </p:extLst>
  </p:cSld>
  <p:clrMapOvr>
    <a:masterClrMapping/>
  </p:clrMapOvr>
  <p:transition>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580AD3B0-B4B1-43FF-B02C-01A30E45DCAF}" type="slidenum">
              <a:rPr lang="en-GB"/>
              <a:pPr>
                <a:defRPr/>
              </a:pPr>
              <a:t>‹#›</a:t>
            </a:fld>
            <a:endParaRPr lang="en-GB"/>
          </a:p>
        </p:txBody>
      </p:sp>
    </p:spTree>
    <p:extLst>
      <p:ext uri="{BB962C8B-B14F-4D97-AF65-F5344CB8AC3E}">
        <p14:creationId xmlns:p14="http://schemas.microsoft.com/office/powerpoint/2010/main" val="1616442819"/>
      </p:ext>
    </p:extLst>
  </p:cSld>
  <p:clrMapOvr>
    <a:masterClrMapping/>
  </p:clrMapOvr>
  <p:transition>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alphaModFix amt="22000"/>
            <a:lum/>
          </a:blip>
          <a:srcRect/>
          <a:stretch>
            <a:fillRect l="12000" t="2000" r="-12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4512" y="6218237"/>
            <a:ext cx="9069387" cy="955675"/>
          </a:xfrm>
        </p:spPr>
        <p:txBody>
          <a:bodyPr/>
          <a:lstStyle>
            <a:lvl1pPr algn="r">
              <a:defRPr>
                <a:solidFill>
                  <a:schemeClr val="accent3">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44512" y="655637"/>
            <a:ext cx="9069387" cy="4987925"/>
          </a:xfrm>
        </p:spPr>
        <p:txBody>
          <a:bodyPr/>
          <a:lstStyle>
            <a:lvl1pPr marL="107950" indent="0">
              <a:buNone/>
              <a:defRPr sz="6000" b="0" i="1"/>
            </a:lvl1pPr>
          </a:lstStyle>
          <a:p>
            <a:pPr lvl="0"/>
            <a:r>
              <a:rPr lang="en-US" dirty="0"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5374FA03-0E4A-40F6-ABD8-B256B73306ED}" type="slidenum">
              <a:rPr lang="en-GB"/>
              <a:pPr>
                <a:defRPr/>
              </a:pPr>
              <a:t>‹#›</a:t>
            </a:fld>
            <a:endParaRPr lang="en-GB"/>
          </a:p>
        </p:txBody>
      </p:sp>
      <p:sp>
        <p:nvSpPr>
          <p:cNvPr id="7" name="Rectangle 6"/>
          <p:cNvSpPr/>
          <p:nvPr userDrawn="1"/>
        </p:nvSpPr>
        <p:spPr bwMode="auto">
          <a:xfrm>
            <a:off x="87312" y="122237"/>
            <a:ext cx="9906000" cy="7315200"/>
          </a:xfrm>
          <a:prstGeom prst="rect">
            <a:avLst/>
          </a:prstGeom>
          <a:noFill/>
          <a:ln w="984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a typeface="MS Gothic" charset="-128"/>
            </a:endParaRPr>
          </a:p>
        </p:txBody>
      </p:sp>
      <p:cxnSp>
        <p:nvCxnSpPr>
          <p:cNvPr id="9" name="Straight Connector 8"/>
          <p:cNvCxnSpPr/>
          <p:nvPr userDrawn="1"/>
        </p:nvCxnSpPr>
        <p:spPr bwMode="auto">
          <a:xfrm>
            <a:off x="2525712" y="6142037"/>
            <a:ext cx="7086600" cy="0"/>
          </a:xfrm>
          <a:prstGeom prst="line">
            <a:avLst/>
          </a:prstGeom>
          <a:solidFill>
            <a:srgbClr val="00B8FF"/>
          </a:solidFill>
          <a:ln w="38100" cap="flat" cmpd="sng" algn="ctr">
            <a:solidFill>
              <a:schemeClr val="accent3">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6085001"/>
      </p:ext>
    </p:extLst>
  </p:cSld>
  <p:clrMapOvr>
    <a:masterClrMapping/>
  </p:clrMapOvr>
  <p:transition>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9044B45E-F36E-4F76-8913-245B927C135D}" type="slidenum">
              <a:rPr lang="en-GB"/>
              <a:pPr>
                <a:defRPr/>
              </a:pPr>
              <a:t>‹#›</a:t>
            </a:fld>
            <a:endParaRPr lang="en-GB"/>
          </a:p>
        </p:txBody>
      </p:sp>
    </p:spTree>
    <p:extLst>
      <p:ext uri="{BB962C8B-B14F-4D97-AF65-F5344CB8AC3E}">
        <p14:creationId xmlns:p14="http://schemas.microsoft.com/office/powerpoint/2010/main" val="4221670440"/>
      </p:ext>
    </p:extLst>
  </p:cSld>
  <p:clrMapOvr>
    <a:masterClrMapping/>
  </p:clrMapOvr>
  <p:transition>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AE844D7D-649F-46AF-B5EC-BE3F67C3DF4A}" type="slidenum">
              <a:rPr lang="en-GB"/>
              <a:pPr>
                <a:defRPr/>
              </a:pPr>
              <a:t>‹#›</a:t>
            </a:fld>
            <a:endParaRPr lang="en-GB"/>
          </a:p>
        </p:txBody>
      </p:sp>
    </p:spTree>
    <p:extLst>
      <p:ext uri="{BB962C8B-B14F-4D97-AF65-F5344CB8AC3E}">
        <p14:creationId xmlns:p14="http://schemas.microsoft.com/office/powerpoint/2010/main" val="135295721"/>
      </p:ext>
    </p:extLst>
  </p:cSld>
  <p:clrMapOvr>
    <a:masterClrMapping/>
  </p:clrMapOvr>
  <p:transition>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9B4CBB22-20B8-4325-A0C4-3BFA6D96EBCA}" type="slidenum">
              <a:rPr lang="en-GB"/>
              <a:pPr>
                <a:defRPr/>
              </a:pPr>
              <a:t>‹#›</a:t>
            </a:fld>
            <a:endParaRPr lang="en-GB"/>
          </a:p>
        </p:txBody>
      </p:sp>
    </p:spTree>
    <p:extLst>
      <p:ext uri="{BB962C8B-B14F-4D97-AF65-F5344CB8AC3E}">
        <p14:creationId xmlns:p14="http://schemas.microsoft.com/office/powerpoint/2010/main" val="2085618193"/>
      </p:ext>
    </p:extLst>
  </p:cSld>
  <p:clrMapOvr>
    <a:masterClrMapping/>
  </p:clrMapOvr>
  <p:transition>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6611E021-023A-4AD9-A58A-7CD1B4E845DE}" type="slidenum">
              <a:rPr lang="en-GB"/>
              <a:pPr>
                <a:defRPr/>
              </a:pPr>
              <a:t>‹#›</a:t>
            </a:fld>
            <a:endParaRPr lang="en-GB"/>
          </a:p>
        </p:txBody>
      </p:sp>
    </p:spTree>
    <p:extLst>
      <p:ext uri="{BB962C8B-B14F-4D97-AF65-F5344CB8AC3E}">
        <p14:creationId xmlns:p14="http://schemas.microsoft.com/office/powerpoint/2010/main" val="4144696285"/>
      </p:ext>
    </p:extLst>
  </p:cSld>
  <p:clrMapOvr>
    <a:masterClrMapping/>
  </p:clrMapOvr>
  <p:transition>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0FB4B1F2-188B-47F2-8527-2497DA74487C}" type="slidenum">
              <a:rPr lang="en-GB"/>
              <a:pPr>
                <a:defRPr/>
              </a:pPr>
              <a:t>‹#›</a:t>
            </a:fld>
            <a:endParaRPr lang="en-GB"/>
          </a:p>
        </p:txBody>
      </p:sp>
    </p:spTree>
    <p:extLst>
      <p:ext uri="{BB962C8B-B14F-4D97-AF65-F5344CB8AC3E}">
        <p14:creationId xmlns:p14="http://schemas.microsoft.com/office/powerpoint/2010/main" val="3171909558"/>
      </p:ext>
    </p:extLst>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9A9809E1-32FE-498D-BB75-5C7389C4DE0D}" type="slidenum">
              <a:rPr lang="en-GB"/>
              <a:pPr>
                <a:defRPr/>
              </a:pPr>
              <a:t>‹#›</a:t>
            </a:fld>
            <a:endParaRPr lang="en-GB"/>
          </a:p>
        </p:txBody>
      </p:sp>
    </p:spTree>
    <p:extLst>
      <p:ext uri="{BB962C8B-B14F-4D97-AF65-F5344CB8AC3E}">
        <p14:creationId xmlns:p14="http://schemas.microsoft.com/office/powerpoint/2010/main" val="559809705"/>
      </p:ext>
    </p:extLst>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D25B27E4-FF67-4145-BA18-7E5E5D83422C}" type="slidenum">
              <a:rPr lang="en-GB"/>
              <a:pPr>
                <a:defRPr/>
              </a:pPr>
              <a:t>‹#›</a:t>
            </a:fld>
            <a:endParaRPr lang="en-GB"/>
          </a:p>
        </p:txBody>
      </p:sp>
    </p:spTree>
    <p:extLst>
      <p:ext uri="{BB962C8B-B14F-4D97-AF65-F5344CB8AC3E}">
        <p14:creationId xmlns:p14="http://schemas.microsoft.com/office/powerpoint/2010/main" val="1100900169"/>
      </p:ext>
    </p:extLst>
  </p:cSld>
  <p:clrMapOvr>
    <a:masterClrMapping/>
  </p:clrMapOvr>
  <p:transition>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Lst>
              <a:defRPr sz="1400">
                <a:solidFill>
                  <a:srgbClr val="000000"/>
                </a:solidFill>
                <a:latin typeface="Times New Roman" pitchFamily="16" charset="0"/>
              </a:defRPr>
            </a:lvl1pPr>
          </a:lstStyle>
          <a:p>
            <a:pPr>
              <a:defRPr/>
            </a:pPr>
            <a:endParaRPr lang="en-GB"/>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3900" algn="l"/>
                <a:tab pos="1447800" algn="l"/>
                <a:tab pos="2171700" algn="l"/>
                <a:tab pos="2895600" algn="l"/>
              </a:tabLst>
              <a:defRPr sz="1400">
                <a:solidFill>
                  <a:srgbClr val="000000"/>
                </a:solidFill>
                <a:latin typeface="Times New Roman" pitchFamily="16" charset="0"/>
              </a:defRPr>
            </a:lvl1pPr>
          </a:lstStyle>
          <a:p>
            <a:pPr>
              <a:defRPr/>
            </a:pPr>
            <a:endParaRPr lang="en-GB"/>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Lst>
              <a:defRPr sz="1400">
                <a:solidFill>
                  <a:srgbClr val="000000"/>
                </a:solidFill>
                <a:latin typeface="Times New Roman" pitchFamily="16" charset="0"/>
              </a:defRPr>
            </a:lvl1pPr>
          </a:lstStyle>
          <a:p>
            <a:pPr>
              <a:defRPr/>
            </a:pPr>
            <a:fld id="{3A8D43DE-7784-49CE-865B-881D997348B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ll/>
  </p:transition>
  <p:txStyles>
    <p:titleStyle>
      <a:lvl1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2pPr>
      <a:lvl3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3pPr>
      <a:lvl4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4pPr>
      <a:lvl5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5pPr>
      <a:lvl6pPr marL="15367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6pPr>
      <a:lvl7pPr marL="19939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7pPr>
      <a:lvl8pPr marL="24511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8pPr>
      <a:lvl9pPr marL="29083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9pPr>
    </p:titleStyle>
    <p:bodyStyle>
      <a:lvl1pPr marL="431800" indent="-323850" algn="l" defTabSz="449263" rtl="0" eaLnBrk="0" fontAlgn="base" hangingPunct="0">
        <a:lnSpc>
          <a:spcPct val="93000"/>
        </a:lnSpc>
        <a:spcBef>
          <a:spcPct val="0"/>
        </a:spcBef>
        <a:spcAft>
          <a:spcPts val="1425"/>
        </a:spcAft>
        <a:buClr>
          <a:srgbClr val="000000"/>
        </a:buClr>
        <a:buSzPct val="45000"/>
        <a:buFont typeface="Wingdings" charset="2"/>
        <a:buChar char=""/>
        <a:defRPr sz="3200">
          <a:solidFill>
            <a:srgbClr val="000000"/>
          </a:solidFill>
          <a:latin typeface="+mn-lt"/>
          <a:ea typeface="+mn-ea"/>
          <a:cs typeface="+mn-cs"/>
        </a:defRPr>
      </a:lvl1pPr>
      <a:lvl2pPr marL="863600" indent="-287338" algn="l" defTabSz="449263" rtl="0" eaLnBrk="0" fontAlgn="base" hangingPunct="0">
        <a:lnSpc>
          <a:spcPct val="93000"/>
        </a:lnSpc>
        <a:spcBef>
          <a:spcPct val="0"/>
        </a:spcBef>
        <a:spcAft>
          <a:spcPts val="1138"/>
        </a:spcAft>
        <a:buClr>
          <a:srgbClr val="000000"/>
        </a:buClr>
        <a:buSzPct val="75000"/>
        <a:buFont typeface="Symbol" charset="2"/>
        <a:buChar char=""/>
        <a:defRPr sz="2800">
          <a:solidFill>
            <a:srgbClr val="000000"/>
          </a:solidFill>
          <a:latin typeface="+mn-lt"/>
          <a:ea typeface="+mn-ea"/>
        </a:defRPr>
      </a:lvl2pPr>
      <a:lvl3pPr marL="1295400" indent="-215900" algn="l" defTabSz="449263" rtl="0" eaLnBrk="0" fontAlgn="base" hangingPunct="0">
        <a:lnSpc>
          <a:spcPct val="93000"/>
        </a:lnSpc>
        <a:spcBef>
          <a:spcPct val="0"/>
        </a:spcBef>
        <a:spcAft>
          <a:spcPts val="850"/>
        </a:spcAft>
        <a:buClr>
          <a:srgbClr val="000000"/>
        </a:buClr>
        <a:buSzPct val="45000"/>
        <a:buFont typeface="Wingdings" charset="2"/>
        <a:buChar char=""/>
        <a:defRPr sz="2400">
          <a:solidFill>
            <a:srgbClr val="000000"/>
          </a:solidFill>
          <a:latin typeface="+mn-lt"/>
          <a:ea typeface="+mn-ea"/>
        </a:defRPr>
      </a:lvl3pPr>
      <a:lvl4pPr marL="1727200" indent="-215900" algn="l" defTabSz="449263" rtl="0" eaLnBrk="0" fontAlgn="base" hangingPunct="0">
        <a:lnSpc>
          <a:spcPct val="93000"/>
        </a:lnSpc>
        <a:spcBef>
          <a:spcPct val="0"/>
        </a:spcBef>
        <a:spcAft>
          <a:spcPts val="575"/>
        </a:spcAft>
        <a:buClr>
          <a:srgbClr val="000000"/>
        </a:buClr>
        <a:buSzPct val="75000"/>
        <a:buFont typeface="Symbol" charset="2"/>
        <a:buChar char=""/>
        <a:defRPr sz="2000">
          <a:solidFill>
            <a:srgbClr val="000000"/>
          </a:solidFill>
          <a:latin typeface="+mn-lt"/>
          <a:ea typeface="+mn-ea"/>
        </a:defRPr>
      </a:lvl4pPr>
      <a:lvl5pPr marL="2159000" indent="-215900" algn="l" defTabSz="449263" rtl="0" eaLnBrk="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defRPr>
      </a:lvl5pPr>
      <a:lvl6pPr marL="26162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defRPr>
      </a:lvl6pPr>
      <a:lvl7pPr marL="30734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defRPr>
      </a:lvl7pPr>
      <a:lvl8pPr marL="35306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defRPr>
      </a:lvl8pPr>
      <a:lvl9pPr marL="39878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2000" t="2000" r="-12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b="1" dirty="0" smtClean="0"/>
              <a:t>How to Have a Relationship </a:t>
            </a:r>
            <a:br>
              <a:rPr lang="en-US" sz="8000" b="1" dirty="0" smtClean="0"/>
            </a:br>
            <a:r>
              <a:rPr lang="en-US" sz="8000" b="1" dirty="0" smtClean="0"/>
              <a:t>with God</a:t>
            </a:r>
            <a:endParaRPr lang="en-US" sz="8000" b="1" dirty="0"/>
          </a:p>
        </p:txBody>
      </p:sp>
      <p:sp>
        <p:nvSpPr>
          <p:cNvPr id="3" name="Subtitle 2"/>
          <p:cNvSpPr>
            <a:spLocks noGrp="1"/>
          </p:cNvSpPr>
          <p:nvPr>
            <p:ph type="subTitle" idx="1"/>
          </p:nvPr>
        </p:nvSpPr>
        <p:spPr>
          <a:xfrm>
            <a:off x="1535112" y="5380037"/>
            <a:ext cx="7056437" cy="1216026"/>
          </a:xfrm>
        </p:spPr>
        <p:txBody>
          <a:bodyPr/>
          <a:lstStyle/>
          <a:p>
            <a:r>
              <a:rPr lang="en-US" sz="4000" dirty="0" smtClean="0"/>
              <a:t>The Central Message </a:t>
            </a:r>
          </a:p>
          <a:p>
            <a:r>
              <a:rPr lang="en-US" sz="4000" dirty="0" smtClean="0"/>
              <a:t>of the Christian Bible</a:t>
            </a:r>
            <a:endParaRPr lang="en-US" sz="4000" dirty="0"/>
          </a:p>
        </p:txBody>
      </p:sp>
      <p:sp>
        <p:nvSpPr>
          <p:cNvPr id="4" name="Rectangle 3"/>
          <p:cNvSpPr/>
          <p:nvPr/>
        </p:nvSpPr>
        <p:spPr bwMode="auto">
          <a:xfrm>
            <a:off x="163512" y="122237"/>
            <a:ext cx="9753600" cy="7239000"/>
          </a:xfrm>
          <a:prstGeom prst="rect">
            <a:avLst/>
          </a:prstGeom>
          <a:noFill/>
          <a:ln w="762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a typeface="MS Gothic" charset="-128"/>
            </a:endParaRPr>
          </a:p>
        </p:txBody>
      </p:sp>
      <p:cxnSp>
        <p:nvCxnSpPr>
          <p:cNvPr id="6" name="Straight Connector 5"/>
          <p:cNvCxnSpPr/>
          <p:nvPr/>
        </p:nvCxnSpPr>
        <p:spPr bwMode="auto">
          <a:xfrm>
            <a:off x="2906712" y="5075237"/>
            <a:ext cx="4038600" cy="0"/>
          </a:xfrm>
          <a:prstGeom prst="line">
            <a:avLst/>
          </a:prstGeom>
          <a:solidFill>
            <a:srgbClr val="00B8FF"/>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57381172"/>
      </p:ext>
    </p:extLst>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239712" y="5532437"/>
            <a:ext cx="2286000" cy="1638013"/>
          </a:xfrm>
          <a:prstGeom prst="rect">
            <a:avLst/>
          </a:prstGeom>
          <a:noFill/>
        </p:spPr>
        <p:txBody>
          <a:bodyPr wrap="square" rtlCol="0">
            <a:spAutoFit/>
          </a:bodyPr>
          <a:lstStyle/>
          <a:p>
            <a:pPr algn="ctr"/>
            <a:r>
              <a:rPr lang="en-US" sz="5400" b="1" dirty="0" smtClean="0">
                <a:effectLst>
                  <a:glow rad="228600">
                    <a:schemeClr val="accent3">
                      <a:satMod val="175000"/>
                      <a:alpha val="40000"/>
                    </a:schemeClr>
                  </a:glow>
                </a:effectLst>
                <a:latin typeface="Arial Narrow" pitchFamily="34" charset="0"/>
              </a:rPr>
              <a:t>Death</a:t>
            </a:r>
          </a:p>
          <a:p>
            <a:pPr algn="ctr"/>
            <a:r>
              <a:rPr lang="en-US" sz="5400" b="1" dirty="0" smtClean="0">
                <a:effectLst>
                  <a:glow rad="228600">
                    <a:schemeClr val="accent3">
                      <a:satMod val="175000"/>
                      <a:alpha val="40000"/>
                    </a:schemeClr>
                  </a:glow>
                </a:effectLst>
                <a:latin typeface="Arial Narrow" pitchFamily="34" charset="0"/>
              </a:rPr>
              <a:t>Hell</a:t>
            </a:r>
            <a:endParaRPr lang="en-US" sz="5400" b="1" dirty="0">
              <a:effectLst>
                <a:glow rad="228600">
                  <a:schemeClr val="accent3">
                    <a:satMod val="175000"/>
                    <a:alpha val="40000"/>
                  </a:schemeClr>
                </a:glow>
              </a:effectLst>
              <a:latin typeface="Arial Narrow" pitchFamily="34" charset="0"/>
            </a:endParaRPr>
          </a:p>
        </p:txBody>
      </p:sp>
    </p:spTree>
    <p:extLst>
      <p:ext uri="{BB962C8B-B14F-4D97-AF65-F5344CB8AC3E}">
        <p14:creationId xmlns:p14="http://schemas.microsoft.com/office/powerpoint/2010/main" val="4130955586"/>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pic>
        <p:nvPicPr>
          <p:cNvPr id="38916" name="Picture 4" descr="C:\Users\JourneymanProject\AppData\Local\Microsoft\Windows\Temporary Internet Files\Content.IE5\OUQCW0W3\MC900387196[1].jpg"/>
          <p:cNvPicPr>
            <a:picLocks noChangeAspect="1" noChangeArrowheads="1"/>
          </p:cNvPicPr>
          <p:nvPr/>
        </p:nvPicPr>
        <p:blipFill rotWithShape="1">
          <a:blip r:embed="rId2">
            <a:extLst>
              <a:ext uri="{28A0092B-C50C-407E-A947-70E740481C1C}">
                <a14:useLocalDpi xmlns:a14="http://schemas.microsoft.com/office/drawing/2010/main" val="0"/>
              </a:ext>
            </a:extLst>
          </a:blip>
          <a:srcRect l="3855" r="6313" b="7042"/>
          <a:stretch/>
        </p:blipFill>
        <p:spPr bwMode="auto">
          <a:xfrm>
            <a:off x="90954" y="30163"/>
            <a:ext cx="9867435" cy="752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03158"/>
      </p:ext>
    </p:extLst>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64:6</a:t>
            </a:r>
            <a:endParaRPr lang="en-US" dirty="0"/>
          </a:p>
        </p:txBody>
      </p:sp>
      <p:sp>
        <p:nvSpPr>
          <p:cNvPr id="3" name="Content Placeholder 2"/>
          <p:cNvSpPr>
            <a:spLocks noGrp="1"/>
          </p:cNvSpPr>
          <p:nvPr>
            <p:ph idx="1"/>
          </p:nvPr>
        </p:nvSpPr>
        <p:spPr/>
        <p:txBody>
          <a:bodyPr/>
          <a:lstStyle/>
          <a:p>
            <a:r>
              <a:rPr lang="en-US" dirty="0" smtClean="0"/>
              <a:t>​​​​​​​We have all become </a:t>
            </a:r>
            <a:br>
              <a:rPr lang="en-US" dirty="0" smtClean="0"/>
            </a:br>
            <a:r>
              <a:rPr lang="en-US" dirty="0" smtClean="0"/>
              <a:t>like one who is unclean, and all our righteous deeds are like a </a:t>
            </a:r>
            <a:br>
              <a:rPr lang="en-US" dirty="0" smtClean="0"/>
            </a:br>
            <a:r>
              <a:rPr lang="en-US" dirty="0" smtClean="0"/>
              <a:t>polluted garment…</a:t>
            </a:r>
            <a:endParaRPr lang="en-US" dirty="0"/>
          </a:p>
        </p:txBody>
      </p:sp>
    </p:spTree>
    <p:extLst>
      <p:ext uri="{BB962C8B-B14F-4D97-AF65-F5344CB8AC3E}">
        <p14:creationId xmlns:p14="http://schemas.microsoft.com/office/powerpoint/2010/main" val="3327035069"/>
      </p:ext>
    </p:extLst>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9938" name="Picture 2" descr="C:\Users\JourneymanProject\AppData\Local\Microsoft\Windows\Temporary Internet Files\Content.IE5\P9UY8MD2\MC900280542[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4512" y="1036637"/>
            <a:ext cx="6504827"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68912" y="599257"/>
            <a:ext cx="4343400" cy="135178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noFill/>
                </a:ln>
                <a:solidFill>
                  <a:srgbClr val="800000"/>
                </a:solidFill>
                <a:effectLst>
                  <a:outerShdw blurRad="50800" dist="39000" dir="5460000" algn="tl">
                    <a:srgbClr val="000000">
                      <a:alpha val="38000"/>
                    </a:srgbClr>
                  </a:outerShdw>
                </a:effectLst>
              </a:rPr>
              <a:t>GUILTY</a:t>
            </a:r>
            <a:endParaRPr lang="en-US" sz="8800" b="1" cap="none" spc="0" dirty="0">
              <a:ln w="11430">
                <a:noFill/>
              </a:ln>
              <a:solidFill>
                <a:srgbClr val="800000"/>
              </a:solidFill>
              <a:effectLst>
                <a:outerShdw blurRad="50800" dist="39000" dir="5460000" algn="tl">
                  <a:srgbClr val="000000">
                    <a:alpha val="38000"/>
                  </a:srgbClr>
                </a:outerShdw>
              </a:effectLst>
            </a:endParaRPr>
          </a:p>
        </p:txBody>
      </p:sp>
      <p:sp>
        <p:nvSpPr>
          <p:cNvPr id="6" name="Rectangle 5"/>
          <p:cNvSpPr/>
          <p:nvPr/>
        </p:nvSpPr>
        <p:spPr>
          <a:xfrm>
            <a:off x="5421312" y="4694237"/>
            <a:ext cx="4343400" cy="26112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noFill/>
                </a:ln>
                <a:solidFill>
                  <a:srgbClr val="800000"/>
                </a:solidFill>
                <a:effectLst>
                  <a:outerShdw blurRad="50800" dist="39000" dir="5460000" algn="tl">
                    <a:srgbClr val="000000">
                      <a:alpha val="38000"/>
                    </a:srgbClr>
                  </a:outerShdw>
                </a:effectLst>
              </a:rPr>
              <a:t>NOT GUILTY</a:t>
            </a:r>
            <a:endParaRPr lang="en-US" sz="8800" b="1" cap="none" spc="0" dirty="0">
              <a:ln w="11430">
                <a:noFill/>
              </a:ln>
              <a:solidFill>
                <a:srgbClr val="8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00069265"/>
      </p:ext>
    </p:extLst>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3:16</a:t>
            </a:r>
            <a:endParaRPr lang="en-US" dirty="0"/>
          </a:p>
        </p:txBody>
      </p:sp>
      <p:sp>
        <p:nvSpPr>
          <p:cNvPr id="3" name="Content Placeholder 2"/>
          <p:cNvSpPr>
            <a:spLocks noGrp="1"/>
          </p:cNvSpPr>
          <p:nvPr>
            <p:ph idx="1"/>
          </p:nvPr>
        </p:nvSpPr>
        <p:spPr/>
        <p:txBody>
          <a:bodyPr/>
          <a:lstStyle/>
          <a:p>
            <a:r>
              <a:rPr lang="en-US" dirty="0"/>
              <a:t>For God so loved </a:t>
            </a:r>
            <a:r>
              <a:rPr lang="en-US" dirty="0" smtClean="0"/>
              <a:t>the </a:t>
            </a:r>
            <a:r>
              <a:rPr lang="en-US" dirty="0"/>
              <a:t>world, that </a:t>
            </a:r>
            <a:r>
              <a:rPr lang="en-US" dirty="0" smtClean="0"/>
              <a:t>He </a:t>
            </a:r>
            <a:r>
              <a:rPr lang="en-US" dirty="0"/>
              <a:t>gave </a:t>
            </a:r>
            <a:r>
              <a:rPr lang="en-US" dirty="0" smtClean="0"/>
              <a:t>His </a:t>
            </a:r>
            <a:r>
              <a:rPr lang="en-US" dirty="0"/>
              <a:t>only Son, that whoever believes in </a:t>
            </a:r>
            <a:r>
              <a:rPr lang="en-US" dirty="0" smtClean="0"/>
              <a:t>Him </a:t>
            </a:r>
            <a:r>
              <a:rPr lang="en-US" dirty="0"/>
              <a:t>should not perish but have </a:t>
            </a:r>
            <a:r>
              <a:rPr lang="en-US" dirty="0" smtClean="0"/>
              <a:t/>
            </a:r>
            <a:br>
              <a:rPr lang="en-US" dirty="0" smtClean="0"/>
            </a:br>
            <a:r>
              <a:rPr lang="en-US" dirty="0" smtClean="0"/>
              <a:t>eternal </a:t>
            </a:r>
            <a:r>
              <a:rPr lang="en-US" dirty="0"/>
              <a:t>life.</a:t>
            </a:r>
          </a:p>
        </p:txBody>
      </p:sp>
    </p:spTree>
    <p:extLst>
      <p:ext uri="{BB962C8B-B14F-4D97-AF65-F5344CB8AC3E}">
        <p14:creationId xmlns:p14="http://schemas.microsoft.com/office/powerpoint/2010/main" val="3370500683"/>
      </p:ext>
    </p:extLst>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t>Jesus</a:t>
            </a:r>
            <a:endParaRPr lang="en-US" sz="6600" b="1" dirty="0"/>
          </a:p>
        </p:txBody>
      </p:sp>
      <p:sp>
        <p:nvSpPr>
          <p:cNvPr id="3" name="Content Placeholder 2"/>
          <p:cNvSpPr>
            <a:spLocks noGrp="1"/>
          </p:cNvSpPr>
          <p:nvPr>
            <p:ph sz="half" idx="1"/>
          </p:nvPr>
        </p:nvSpPr>
        <p:spPr>
          <a:xfrm>
            <a:off x="503238" y="1798637"/>
            <a:ext cx="8423274" cy="4957763"/>
          </a:xfrm>
        </p:spPr>
        <p:txBody>
          <a:bodyPr/>
          <a:lstStyle/>
          <a:p>
            <a:r>
              <a:rPr lang="en-US" sz="4400" dirty="0" smtClean="0"/>
              <a:t>Born of a Virgin </a:t>
            </a:r>
            <a:br>
              <a:rPr lang="en-US" sz="4400" dirty="0" smtClean="0"/>
            </a:br>
            <a:r>
              <a:rPr lang="en-US" sz="4400" dirty="0" smtClean="0"/>
              <a:t>   (Miracle Child)</a:t>
            </a:r>
          </a:p>
          <a:p>
            <a:r>
              <a:rPr lang="en-US" sz="4400" dirty="0" smtClean="0"/>
              <a:t>Lived a Perfect Life</a:t>
            </a:r>
          </a:p>
          <a:p>
            <a:r>
              <a:rPr lang="en-US" sz="4400" dirty="0" smtClean="0"/>
              <a:t>Performs Miracles</a:t>
            </a:r>
          </a:p>
          <a:p>
            <a:r>
              <a:rPr lang="en-US" sz="4400" dirty="0" smtClean="0"/>
              <a:t>Dies For Our Sin</a:t>
            </a:r>
          </a:p>
          <a:p>
            <a:r>
              <a:rPr lang="en-US" sz="4400" dirty="0" smtClean="0"/>
              <a:t>Rose from Death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712" y="1798637"/>
            <a:ext cx="3657600" cy="5175850"/>
          </a:xfrm>
          <a:prstGeom prst="rect">
            <a:avLst/>
          </a:prstGeom>
        </p:spPr>
      </p:pic>
    </p:spTree>
    <p:extLst>
      <p:ext uri="{BB962C8B-B14F-4D97-AF65-F5344CB8AC3E}">
        <p14:creationId xmlns:p14="http://schemas.microsoft.com/office/powerpoint/2010/main" val="216951104"/>
      </p:ext>
    </p:extLst>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Corinthians 5:21</a:t>
            </a:r>
            <a:endParaRPr lang="en-US" dirty="0"/>
          </a:p>
        </p:txBody>
      </p:sp>
      <p:sp>
        <p:nvSpPr>
          <p:cNvPr id="3" name="Content Placeholder 2"/>
          <p:cNvSpPr>
            <a:spLocks noGrp="1"/>
          </p:cNvSpPr>
          <p:nvPr>
            <p:ph idx="1"/>
          </p:nvPr>
        </p:nvSpPr>
        <p:spPr/>
        <p:txBody>
          <a:bodyPr/>
          <a:lstStyle/>
          <a:p>
            <a:r>
              <a:rPr lang="en-US" dirty="0"/>
              <a:t>God made the one </a:t>
            </a:r>
            <a:r>
              <a:rPr lang="en-US" dirty="0" smtClean="0"/>
              <a:t/>
            </a:r>
            <a:br>
              <a:rPr lang="en-US" dirty="0" smtClean="0"/>
            </a:br>
            <a:r>
              <a:rPr lang="en-US" dirty="0" smtClean="0"/>
              <a:t>who </a:t>
            </a:r>
            <a:r>
              <a:rPr lang="en-US" u="sng" dirty="0"/>
              <a:t>did not know sin </a:t>
            </a:r>
            <a:r>
              <a:rPr lang="en-US" u="sng" dirty="0" smtClean="0"/>
              <a:t/>
            </a:r>
            <a:br>
              <a:rPr lang="en-US" u="sng" dirty="0" smtClean="0"/>
            </a:br>
            <a:r>
              <a:rPr lang="en-US" dirty="0" smtClean="0">
                <a:solidFill>
                  <a:srgbClr val="FF0000"/>
                </a:solidFill>
              </a:rPr>
              <a:t>to </a:t>
            </a:r>
            <a:r>
              <a:rPr lang="en-US" dirty="0">
                <a:solidFill>
                  <a:srgbClr val="FF0000"/>
                </a:solidFill>
              </a:rPr>
              <a:t>be sin for us</a:t>
            </a:r>
            <a:r>
              <a:rPr lang="en-US" dirty="0"/>
              <a:t>, </a:t>
            </a:r>
            <a:r>
              <a:rPr lang="en-US" dirty="0" smtClean="0"/>
              <a:t/>
            </a:r>
            <a:br>
              <a:rPr lang="en-US" dirty="0" smtClean="0"/>
            </a:br>
            <a:r>
              <a:rPr lang="en-US" dirty="0" smtClean="0"/>
              <a:t>so </a:t>
            </a:r>
            <a:r>
              <a:rPr lang="en-US" dirty="0"/>
              <a:t>that in </a:t>
            </a:r>
            <a:r>
              <a:rPr lang="en-US" dirty="0" smtClean="0"/>
              <a:t>Him </a:t>
            </a:r>
            <a:r>
              <a:rPr lang="en-US" dirty="0"/>
              <a:t>we would </a:t>
            </a:r>
            <a:r>
              <a:rPr lang="en-US" dirty="0" smtClean="0"/>
              <a:t>be restored to a right relationship with </a:t>
            </a:r>
            <a:r>
              <a:rPr lang="en-US" dirty="0"/>
              <a:t>God.</a:t>
            </a:r>
          </a:p>
        </p:txBody>
      </p:sp>
    </p:spTree>
    <p:extLst>
      <p:ext uri="{BB962C8B-B14F-4D97-AF65-F5344CB8AC3E}">
        <p14:creationId xmlns:p14="http://schemas.microsoft.com/office/powerpoint/2010/main" val="1622444963"/>
      </p:ext>
    </p:extLst>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JourneymanProject\AppData\Local\Microsoft\Windows\Temporary Internet Files\Content.IE5\P9UY8MD2\MC900280542[1].wm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39737" y="1036638"/>
            <a:ext cx="6505575"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68912" y="599257"/>
            <a:ext cx="4343400" cy="135178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a:ln w="11430">
                  <a:noFill/>
                </a:ln>
                <a:solidFill>
                  <a:srgbClr val="800000"/>
                </a:solidFill>
                <a:effectLst>
                  <a:outerShdw blurRad="50800" dist="39000" dir="5460000" algn="tl">
                    <a:srgbClr val="000000">
                      <a:alpha val="38000"/>
                    </a:srgbClr>
                  </a:outerShdw>
                </a:effectLst>
              </a:rPr>
              <a:t>GUILTY</a:t>
            </a:r>
          </a:p>
        </p:txBody>
      </p:sp>
      <p:sp>
        <p:nvSpPr>
          <p:cNvPr id="5" name="Title 1"/>
          <p:cNvSpPr txBox="1">
            <a:spLocks/>
          </p:cNvSpPr>
          <p:nvPr/>
        </p:nvSpPr>
        <p:spPr>
          <a:xfrm>
            <a:off x="6603999" y="3170237"/>
            <a:ext cx="3008313" cy="3810000"/>
          </a:xfrm>
          <a:prstGeom prst="rect">
            <a:avLst/>
          </a:prstGeom>
        </p:spPr>
        <p:txBody>
          <a:bodyPr/>
          <a:lstStyle>
            <a:lvl1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2pPr>
            <a:lvl3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3pPr>
            <a:lvl4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4pPr>
            <a:lvl5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5pPr>
            <a:lvl6pPr marL="15367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6pPr>
            <a:lvl7pPr marL="19939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7pPr>
            <a:lvl8pPr marL="24511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8pPr>
            <a:lvl9pPr marL="29083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9pPr>
          </a:lstStyle>
          <a:p>
            <a:r>
              <a:rPr lang="en-US" sz="6600" b="1" dirty="0" smtClean="0">
                <a:solidFill>
                  <a:schemeClr val="bg2">
                    <a:lumMod val="75000"/>
                  </a:schemeClr>
                </a:solidFill>
              </a:rPr>
              <a:t>Me</a:t>
            </a:r>
          </a:p>
          <a:p>
            <a:endParaRPr lang="en-US" sz="6600" b="1" dirty="0">
              <a:solidFill>
                <a:schemeClr val="bg2">
                  <a:lumMod val="75000"/>
                </a:schemeClr>
              </a:solidFill>
            </a:endParaRPr>
          </a:p>
          <a:p>
            <a:endParaRPr lang="en-US" sz="6600" b="1" dirty="0" smtClean="0">
              <a:solidFill>
                <a:schemeClr val="bg2">
                  <a:lumMod val="75000"/>
                </a:schemeClr>
              </a:solidFill>
            </a:endParaRPr>
          </a:p>
          <a:p>
            <a:r>
              <a:rPr lang="en-US" sz="6600" b="1" dirty="0" smtClean="0">
                <a:solidFill>
                  <a:schemeClr val="bg2">
                    <a:lumMod val="75000"/>
                  </a:schemeClr>
                </a:solidFill>
              </a:rPr>
              <a:t>Jesus</a:t>
            </a:r>
            <a:endParaRPr lang="en-US" sz="6600" b="1" dirty="0">
              <a:solidFill>
                <a:schemeClr val="bg2">
                  <a:lumMod val="75000"/>
                </a:schemeClr>
              </a:solidFill>
            </a:endParaRPr>
          </a:p>
        </p:txBody>
      </p:sp>
      <p:sp>
        <p:nvSpPr>
          <p:cNvPr id="3" name="Down Arrow 2"/>
          <p:cNvSpPr/>
          <p:nvPr/>
        </p:nvSpPr>
        <p:spPr bwMode="auto">
          <a:xfrm>
            <a:off x="7554912" y="4465637"/>
            <a:ext cx="1066800" cy="1295400"/>
          </a:xfrm>
          <a:prstGeom prst="downArrow">
            <a:avLst/>
          </a:prstGeom>
          <a:solidFill>
            <a:schemeClr val="accent3">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a typeface="MS Gothic" charset="-128"/>
            </a:endParaRPr>
          </a:p>
        </p:txBody>
      </p:sp>
    </p:spTree>
    <p:extLst>
      <p:ext uri="{BB962C8B-B14F-4D97-AF65-F5344CB8AC3E}">
        <p14:creationId xmlns:p14="http://schemas.microsoft.com/office/powerpoint/2010/main" val="246431022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JourneymanProject\AppData\Local\Microsoft\Windows\Temporary Internet Files\Content.IE5\P9UY8MD2\MC900280542[1].wm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39737" y="1036638"/>
            <a:ext cx="6505575"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68712" y="5913437"/>
            <a:ext cx="6096000" cy="135178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noFill/>
                </a:ln>
                <a:solidFill>
                  <a:srgbClr val="800000"/>
                </a:solidFill>
                <a:effectLst>
                  <a:outerShdw blurRad="50800" dist="39000" dir="5460000" algn="tl">
                    <a:srgbClr val="000000">
                      <a:alpha val="38000"/>
                    </a:srgbClr>
                  </a:outerShdw>
                </a:effectLst>
              </a:rPr>
              <a:t>INNOCENT</a:t>
            </a:r>
            <a:endParaRPr lang="en-US" sz="8800" b="1" dirty="0">
              <a:ln w="11430">
                <a:noFill/>
              </a:ln>
              <a:solidFill>
                <a:srgbClr val="800000"/>
              </a:solidFill>
              <a:effectLst>
                <a:outerShdw blurRad="50800" dist="39000" dir="5460000" algn="tl">
                  <a:srgbClr val="000000">
                    <a:alpha val="38000"/>
                  </a:srgbClr>
                </a:outerShdw>
              </a:effectLst>
            </a:endParaRPr>
          </a:p>
        </p:txBody>
      </p:sp>
      <p:sp>
        <p:nvSpPr>
          <p:cNvPr id="4" name="Title 1"/>
          <p:cNvSpPr txBox="1">
            <a:spLocks/>
          </p:cNvSpPr>
          <p:nvPr/>
        </p:nvSpPr>
        <p:spPr>
          <a:xfrm>
            <a:off x="6603999" y="668336"/>
            <a:ext cx="3008313" cy="3810000"/>
          </a:xfrm>
          <a:prstGeom prst="rect">
            <a:avLst/>
          </a:prstGeom>
        </p:spPr>
        <p:txBody>
          <a:bodyPr/>
          <a:lstStyle>
            <a:lvl1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2pPr>
            <a:lvl3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3pPr>
            <a:lvl4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4pPr>
            <a:lvl5pPr algn="ctr" defTabSz="449263" rtl="0" eaLnBrk="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5pPr>
            <a:lvl6pPr marL="15367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6pPr>
            <a:lvl7pPr marL="19939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7pPr>
            <a:lvl8pPr marL="24511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8pPr>
            <a:lvl9pPr marL="29083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charset="-128"/>
              </a:defRPr>
            </a:lvl9pPr>
          </a:lstStyle>
          <a:p>
            <a:r>
              <a:rPr lang="en-US" sz="6600" b="1" dirty="0" smtClean="0">
                <a:solidFill>
                  <a:schemeClr val="bg2">
                    <a:lumMod val="75000"/>
                  </a:schemeClr>
                </a:solidFill>
              </a:rPr>
              <a:t>Jesus</a:t>
            </a:r>
          </a:p>
          <a:p>
            <a:endParaRPr lang="en-US" sz="6600" b="1" dirty="0">
              <a:solidFill>
                <a:schemeClr val="bg2">
                  <a:lumMod val="75000"/>
                </a:schemeClr>
              </a:solidFill>
            </a:endParaRPr>
          </a:p>
          <a:p>
            <a:endParaRPr lang="en-US" sz="6600" b="1" dirty="0" smtClean="0">
              <a:solidFill>
                <a:schemeClr val="bg2">
                  <a:lumMod val="75000"/>
                </a:schemeClr>
              </a:solidFill>
            </a:endParaRPr>
          </a:p>
          <a:p>
            <a:r>
              <a:rPr lang="en-US" sz="6600" b="1" dirty="0" smtClean="0">
                <a:solidFill>
                  <a:schemeClr val="bg2">
                    <a:lumMod val="75000"/>
                  </a:schemeClr>
                </a:solidFill>
              </a:rPr>
              <a:t>Me</a:t>
            </a:r>
            <a:endParaRPr lang="en-US" sz="6600" b="1" dirty="0">
              <a:solidFill>
                <a:schemeClr val="bg2">
                  <a:lumMod val="75000"/>
                </a:schemeClr>
              </a:solidFill>
            </a:endParaRPr>
          </a:p>
        </p:txBody>
      </p:sp>
      <p:sp>
        <p:nvSpPr>
          <p:cNvPr id="5" name="Down Arrow 4"/>
          <p:cNvSpPr/>
          <p:nvPr/>
        </p:nvSpPr>
        <p:spPr bwMode="auto">
          <a:xfrm>
            <a:off x="7554912" y="1963736"/>
            <a:ext cx="1066800" cy="1295400"/>
          </a:xfrm>
          <a:prstGeom prst="downArrow">
            <a:avLst/>
          </a:prstGeom>
          <a:solidFill>
            <a:schemeClr val="accent3">
              <a:lumMod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en-US" sz="1800" b="0" i="0" u="none" strike="noStrike" cap="none" normalizeH="0" baseline="0" smtClean="0">
              <a:ln>
                <a:noFill/>
              </a:ln>
              <a:effectLst/>
              <a:latin typeface="Arial" charset="0"/>
              <a:ea typeface="MS Gothic" charset="-128"/>
            </a:endParaRPr>
          </a:p>
        </p:txBody>
      </p:sp>
    </p:spTree>
    <p:extLst>
      <p:ext uri="{BB962C8B-B14F-4D97-AF65-F5344CB8AC3E}">
        <p14:creationId xmlns:p14="http://schemas.microsoft.com/office/powerpoint/2010/main" val="567149739"/>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5:24</a:t>
            </a:r>
            <a:endParaRPr lang="en-US" dirty="0"/>
          </a:p>
        </p:txBody>
      </p:sp>
      <p:sp>
        <p:nvSpPr>
          <p:cNvPr id="3" name="Content Placeholder 2"/>
          <p:cNvSpPr>
            <a:spLocks noGrp="1"/>
          </p:cNvSpPr>
          <p:nvPr>
            <p:ph idx="1"/>
          </p:nvPr>
        </p:nvSpPr>
        <p:spPr/>
        <p:txBody>
          <a:bodyPr/>
          <a:lstStyle/>
          <a:p>
            <a:r>
              <a:rPr lang="en-US" sz="5400" dirty="0" smtClean="0"/>
              <a:t>Truly</a:t>
            </a:r>
            <a:r>
              <a:rPr lang="en-US" sz="5400" dirty="0"/>
              <a:t>, truly, I say to you, whoever hears </a:t>
            </a:r>
            <a:r>
              <a:rPr lang="en-US" sz="5400" dirty="0" smtClean="0"/>
              <a:t>My </a:t>
            </a:r>
            <a:r>
              <a:rPr lang="en-US" sz="5400" dirty="0"/>
              <a:t>word </a:t>
            </a:r>
            <a:r>
              <a:rPr lang="en-US" sz="5400" dirty="0" smtClean="0"/>
              <a:t>and </a:t>
            </a:r>
            <a:r>
              <a:rPr lang="en-US" sz="5400" dirty="0"/>
              <a:t>believes </a:t>
            </a:r>
            <a:r>
              <a:rPr lang="en-US" sz="5400" dirty="0" smtClean="0"/>
              <a:t>Him </a:t>
            </a:r>
            <a:r>
              <a:rPr lang="en-US" sz="5400" dirty="0"/>
              <a:t>who sent M</a:t>
            </a:r>
            <a:r>
              <a:rPr lang="en-US" sz="5400" dirty="0" smtClean="0"/>
              <a:t>e </a:t>
            </a:r>
            <a:r>
              <a:rPr lang="en-US" sz="5400" dirty="0"/>
              <a:t>has eternal life. </a:t>
            </a:r>
            <a:r>
              <a:rPr lang="en-US" sz="5400" dirty="0" smtClean="0"/>
              <a:t/>
            </a:r>
            <a:br>
              <a:rPr lang="en-US" sz="5400" dirty="0" smtClean="0"/>
            </a:br>
            <a:r>
              <a:rPr lang="en-US" sz="5400" dirty="0" smtClean="0"/>
              <a:t>He </a:t>
            </a:r>
            <a:r>
              <a:rPr lang="en-US" sz="5400" dirty="0"/>
              <a:t>does not come into judgment, but has passed from death to life.</a:t>
            </a:r>
          </a:p>
        </p:txBody>
      </p:sp>
    </p:spTree>
    <p:extLst>
      <p:ext uri="{BB962C8B-B14F-4D97-AF65-F5344CB8AC3E}">
        <p14:creationId xmlns:p14="http://schemas.microsoft.com/office/powerpoint/2010/main" val="1347426017"/>
      </p:ext>
    </p:extLst>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11:25-26</a:t>
            </a:r>
            <a:endParaRPr lang="en-US" dirty="0"/>
          </a:p>
        </p:txBody>
      </p:sp>
      <p:sp>
        <p:nvSpPr>
          <p:cNvPr id="3" name="Content Placeholder 2"/>
          <p:cNvSpPr>
            <a:spLocks noGrp="1"/>
          </p:cNvSpPr>
          <p:nvPr>
            <p:ph idx="1"/>
          </p:nvPr>
        </p:nvSpPr>
        <p:spPr/>
        <p:txBody>
          <a:bodyPr/>
          <a:lstStyle/>
          <a:p>
            <a:r>
              <a:rPr lang="en-US" sz="4800" dirty="0" smtClean="0"/>
              <a:t>Jesus </a:t>
            </a:r>
            <a:r>
              <a:rPr lang="en-US" sz="4800" dirty="0"/>
              <a:t>said to her, “I am the resurrection and the life. Whoever believes in me, though he die, yet shall he </a:t>
            </a:r>
            <a:r>
              <a:rPr lang="en-US" sz="4800" dirty="0" smtClean="0"/>
              <a:t>live,</a:t>
            </a:r>
            <a:r>
              <a:rPr lang="en-US" sz="4800" b="1" baseline="30000" dirty="0" smtClean="0"/>
              <a:t> </a:t>
            </a:r>
            <a:r>
              <a:rPr lang="en-US" sz="4800" dirty="0"/>
              <a:t>and everyone who lives and believes in me shall never die. </a:t>
            </a:r>
          </a:p>
          <a:p>
            <a:r>
              <a:rPr lang="en-US" sz="4800" b="1" dirty="0" smtClean="0">
                <a:solidFill>
                  <a:srgbClr val="FF0000"/>
                </a:solidFill>
              </a:rPr>
              <a:t>Do </a:t>
            </a:r>
            <a:r>
              <a:rPr lang="en-US" sz="4800" b="1" dirty="0">
                <a:solidFill>
                  <a:srgbClr val="FF0000"/>
                </a:solidFill>
              </a:rPr>
              <a:t>you believe this?</a:t>
            </a:r>
            <a:r>
              <a:rPr lang="en-US" sz="4800" b="1" dirty="0"/>
              <a:t>”</a:t>
            </a:r>
          </a:p>
        </p:txBody>
      </p:sp>
    </p:spTree>
    <p:extLst>
      <p:ext uri="{BB962C8B-B14F-4D97-AF65-F5344CB8AC3E}">
        <p14:creationId xmlns:p14="http://schemas.microsoft.com/office/powerpoint/2010/main" val="763790567"/>
      </p:ext>
    </p:extLst>
  </p:cSld>
  <p:clrMapOvr>
    <a:masterClrMapping/>
  </p:clrMapOvr>
  <p:transition>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Prayer   .</a:t>
            </a:r>
            <a:endParaRPr lang="en-US" dirty="0"/>
          </a:p>
        </p:txBody>
      </p:sp>
      <p:sp>
        <p:nvSpPr>
          <p:cNvPr id="3" name="Content Placeholder 2"/>
          <p:cNvSpPr>
            <a:spLocks noGrp="1"/>
          </p:cNvSpPr>
          <p:nvPr>
            <p:ph idx="1"/>
          </p:nvPr>
        </p:nvSpPr>
        <p:spPr/>
        <p:txBody>
          <a:bodyPr/>
          <a:lstStyle/>
          <a:p>
            <a:r>
              <a:rPr lang="en-US" sz="4000" dirty="0" smtClean="0"/>
              <a:t>God, </a:t>
            </a:r>
            <a:r>
              <a:rPr lang="en-US" sz="4000" dirty="0"/>
              <a:t>I believe that Jesus Christ </a:t>
            </a:r>
            <a:r>
              <a:rPr lang="en-US" sz="4000" dirty="0" smtClean="0"/>
              <a:t>died </a:t>
            </a:r>
            <a:r>
              <a:rPr lang="en-US" sz="4000" dirty="0"/>
              <a:t>on the cross to save </a:t>
            </a:r>
            <a:r>
              <a:rPr lang="en-US" sz="4000" i="0" dirty="0"/>
              <a:t>me </a:t>
            </a:r>
            <a:r>
              <a:rPr lang="en-US" sz="4000" dirty="0"/>
              <a:t>from </a:t>
            </a:r>
            <a:r>
              <a:rPr lang="en-US" sz="4000" dirty="0" smtClean="0"/>
              <a:t>sin and restore me to a relationship with God now and in heaven. </a:t>
            </a:r>
          </a:p>
          <a:p>
            <a:r>
              <a:rPr lang="en-US" sz="4000" dirty="0" smtClean="0"/>
              <a:t>Because </a:t>
            </a:r>
            <a:r>
              <a:rPr lang="en-US" sz="4000" dirty="0"/>
              <a:t>of what Jesus has done, I ask You to forgive me of my sin and </a:t>
            </a:r>
            <a:r>
              <a:rPr lang="en-US" sz="4000" dirty="0" smtClean="0"/>
              <a:t>restore me to You. </a:t>
            </a:r>
            <a:r>
              <a:rPr lang="en-US" sz="4000" dirty="0"/>
              <a:t>I </a:t>
            </a:r>
            <a:r>
              <a:rPr lang="en-US" sz="4000" dirty="0" smtClean="0"/>
              <a:t>want a relationship with You. </a:t>
            </a:r>
            <a:r>
              <a:rPr lang="en-US" sz="4000" dirty="0"/>
              <a:t>I want to trust Jesus as my Savior and follow </a:t>
            </a:r>
            <a:r>
              <a:rPr lang="en-US" sz="4000" dirty="0" smtClean="0"/>
              <a:t>Him. </a:t>
            </a:r>
            <a:endParaRPr lang="en-US" sz="4000" dirty="0"/>
          </a:p>
        </p:txBody>
      </p:sp>
    </p:spTree>
    <p:extLst>
      <p:ext uri="{BB962C8B-B14F-4D97-AF65-F5344CB8AC3E}">
        <p14:creationId xmlns:p14="http://schemas.microsoft.com/office/powerpoint/2010/main" val="497163925"/>
      </p:ext>
    </p:extLst>
  </p:cSld>
  <p:clrMapOvr>
    <a:masterClrMapping/>
  </p:clrMapOvr>
  <p:transition>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Ephesians 2:8-9</a:t>
            </a:r>
            <a:endParaRPr lang="en-US" dirty="0"/>
          </a:p>
        </p:txBody>
      </p:sp>
      <p:sp>
        <p:nvSpPr>
          <p:cNvPr id="3" name="Content Placeholder 2"/>
          <p:cNvSpPr>
            <a:spLocks noGrp="1"/>
          </p:cNvSpPr>
          <p:nvPr>
            <p:ph idx="1"/>
          </p:nvPr>
        </p:nvSpPr>
        <p:spPr/>
        <p:txBody>
          <a:bodyPr/>
          <a:lstStyle/>
          <a:p>
            <a:r>
              <a:rPr lang="en-US" dirty="0" smtClean="0"/>
              <a:t>For </a:t>
            </a:r>
            <a:r>
              <a:rPr lang="en-US" dirty="0"/>
              <a:t>by grace you have been saved through faith, </a:t>
            </a:r>
            <a:r>
              <a:rPr lang="en-US" dirty="0" smtClean="0"/>
              <a:t>and that </a:t>
            </a:r>
            <a:r>
              <a:rPr lang="en-US" dirty="0"/>
              <a:t>not of yourselves; it is the gift of God, not of </a:t>
            </a:r>
            <a:r>
              <a:rPr lang="en-US" dirty="0" smtClean="0"/>
              <a:t>good deeds, so that no one can </a:t>
            </a:r>
            <a:r>
              <a:rPr lang="en-US" dirty="0"/>
              <a:t>boast</a:t>
            </a:r>
            <a:r>
              <a:rPr lang="en-US" dirty="0" smtClean="0"/>
              <a:t>.</a:t>
            </a:r>
            <a:endParaRPr lang="en-US" dirty="0"/>
          </a:p>
        </p:txBody>
      </p:sp>
    </p:spTree>
    <p:extLst>
      <p:ext uri="{BB962C8B-B14F-4D97-AF65-F5344CB8AC3E}">
        <p14:creationId xmlns:p14="http://schemas.microsoft.com/office/powerpoint/2010/main" val="4209736186"/>
      </p:ext>
    </p:extLst>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17:7,14</a:t>
            </a:r>
            <a:endParaRPr lang="en-US" dirty="0"/>
          </a:p>
        </p:txBody>
      </p:sp>
      <p:sp>
        <p:nvSpPr>
          <p:cNvPr id="3" name="Content Placeholder 2"/>
          <p:cNvSpPr>
            <a:spLocks noGrp="1"/>
          </p:cNvSpPr>
          <p:nvPr>
            <p:ph idx="1"/>
          </p:nvPr>
        </p:nvSpPr>
        <p:spPr/>
        <p:txBody>
          <a:bodyPr/>
          <a:lstStyle/>
          <a:p>
            <a:r>
              <a:rPr lang="en-US" sz="4800" i="0" dirty="0"/>
              <a:t> I tell you the truth: it is to your advantage that I go away, for if I do not go away, the Helper will not come to you. But if I go, I will send </a:t>
            </a:r>
            <a:r>
              <a:rPr lang="en-US" sz="4800" i="0" dirty="0" smtClean="0"/>
              <a:t>Him </a:t>
            </a:r>
            <a:r>
              <a:rPr lang="en-US" sz="4800" i="0" dirty="0"/>
              <a:t>to you.</a:t>
            </a:r>
            <a:r>
              <a:rPr lang="en-US" sz="4800" b="1" i="0" baseline="30000" dirty="0"/>
              <a:t> </a:t>
            </a:r>
            <a:r>
              <a:rPr lang="en-US" sz="4800" i="0" dirty="0" smtClean="0"/>
              <a:t>When </a:t>
            </a:r>
            <a:r>
              <a:rPr lang="en-US" sz="4800" i="0" dirty="0"/>
              <a:t>the Spirit of truth comes, </a:t>
            </a:r>
            <a:r>
              <a:rPr lang="en-US" sz="4800" i="0" dirty="0" smtClean="0"/>
              <a:t>He </a:t>
            </a:r>
            <a:r>
              <a:rPr lang="en-US" sz="4800" i="0" dirty="0"/>
              <a:t>will guide you into all the </a:t>
            </a:r>
            <a:r>
              <a:rPr lang="en-US" sz="4800" i="0" dirty="0" smtClean="0"/>
              <a:t>truth…for </a:t>
            </a:r>
            <a:r>
              <a:rPr lang="en-US" sz="4800" i="0" dirty="0"/>
              <a:t>H</a:t>
            </a:r>
            <a:r>
              <a:rPr lang="en-US" sz="4800" i="0" dirty="0" smtClean="0"/>
              <a:t>e </a:t>
            </a:r>
            <a:r>
              <a:rPr lang="en-US" sz="4800" i="0" dirty="0"/>
              <a:t>will take what is </a:t>
            </a:r>
            <a:r>
              <a:rPr lang="en-US" sz="4800" i="0" dirty="0" smtClean="0"/>
              <a:t>Mine </a:t>
            </a:r>
            <a:r>
              <a:rPr lang="en-US" sz="4800" i="0" dirty="0"/>
              <a:t>and declare it to you.</a:t>
            </a:r>
            <a:endParaRPr lang="en-US" sz="4800" dirty="0"/>
          </a:p>
        </p:txBody>
      </p:sp>
    </p:spTree>
    <p:extLst>
      <p:ext uri="{BB962C8B-B14F-4D97-AF65-F5344CB8AC3E}">
        <p14:creationId xmlns:p14="http://schemas.microsoft.com/office/powerpoint/2010/main" val="1525727074"/>
      </p:ext>
    </p:extLst>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80625" cy="755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endParaRPr lang="en-US" dirty="0"/>
          </a:p>
        </p:txBody>
      </p:sp>
      <p:pic>
        <p:nvPicPr>
          <p:cNvPr id="38916" name="Picture 4" descr="C:\Users\JourneymanProject\AppData\Local\Microsoft\Windows\Temporary Internet Files\Content.IE5\OUQCW0W3\MC900387196[1].jpg"/>
          <p:cNvPicPr>
            <a:picLocks noChangeAspect="1" noChangeArrowheads="1"/>
          </p:cNvPicPr>
          <p:nvPr/>
        </p:nvPicPr>
        <p:blipFill rotWithShape="1">
          <a:blip r:embed="rId2">
            <a:extLst>
              <a:ext uri="{28A0092B-C50C-407E-A947-70E740481C1C}">
                <a14:useLocalDpi xmlns:a14="http://schemas.microsoft.com/office/drawing/2010/main" val="0"/>
              </a:ext>
            </a:extLst>
          </a:blip>
          <a:srcRect l="3855" r="6313" b="7042"/>
          <a:stretch/>
        </p:blipFill>
        <p:spPr bwMode="auto">
          <a:xfrm>
            <a:off x="90954" y="30163"/>
            <a:ext cx="9867435" cy="7529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114957"/>
      </p:ext>
    </p:extLst>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JourneymanProject\AppData\Local\Microsoft\Windows\Temporary Internet Files\Content.IE5\P9UY8MD2\MC900280542[1].wm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15937" y="1036638"/>
            <a:ext cx="6505575"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68912" y="599257"/>
            <a:ext cx="4343400" cy="135178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noFill/>
                </a:ln>
                <a:solidFill>
                  <a:srgbClr val="800000"/>
                </a:solidFill>
                <a:effectLst>
                  <a:outerShdw blurRad="50800" dist="39000" dir="5460000" algn="tl">
                    <a:srgbClr val="000000">
                      <a:alpha val="38000"/>
                    </a:srgbClr>
                  </a:outerShdw>
                </a:effectLst>
              </a:rPr>
              <a:t>GUILTY</a:t>
            </a:r>
            <a:endParaRPr lang="en-US" sz="8800" b="1" cap="none" spc="0" dirty="0">
              <a:ln w="11430">
                <a:noFill/>
              </a:ln>
              <a:solidFill>
                <a:srgbClr val="800000"/>
              </a:solidFill>
              <a:effectLst>
                <a:outerShdw blurRad="50800" dist="39000" dir="5460000" algn="tl">
                  <a:srgbClr val="000000">
                    <a:alpha val="38000"/>
                  </a:srgbClr>
                </a:outerShdw>
              </a:effectLst>
            </a:endParaRPr>
          </a:p>
        </p:txBody>
      </p:sp>
      <p:sp>
        <p:nvSpPr>
          <p:cNvPr id="6" name="Rectangle 5"/>
          <p:cNvSpPr/>
          <p:nvPr/>
        </p:nvSpPr>
        <p:spPr>
          <a:xfrm>
            <a:off x="5421312" y="4694237"/>
            <a:ext cx="4343400" cy="26112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cap="none" spc="0" dirty="0" smtClean="0">
                <a:ln w="11430">
                  <a:noFill/>
                </a:ln>
                <a:solidFill>
                  <a:srgbClr val="800000"/>
                </a:solidFill>
                <a:effectLst>
                  <a:outerShdw blurRad="50800" dist="39000" dir="5460000" algn="tl">
                    <a:srgbClr val="000000">
                      <a:alpha val="38000"/>
                    </a:srgbClr>
                  </a:outerShdw>
                </a:effectLst>
              </a:rPr>
              <a:t>NOT GUILTY</a:t>
            </a:r>
            <a:endParaRPr lang="en-US" sz="8800" b="1" cap="none" spc="0" dirty="0">
              <a:ln w="11430">
                <a:noFill/>
              </a:ln>
              <a:solidFill>
                <a:srgbClr val="8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1309630"/>
      </p:ext>
    </p:extLst>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Paul’s Letter to the Romans 3:23 </a:t>
            </a:r>
            <a:endParaRPr lang="en-US" dirty="0"/>
          </a:p>
        </p:txBody>
      </p:sp>
      <p:sp>
        <p:nvSpPr>
          <p:cNvPr id="3" name="Content Placeholder 2"/>
          <p:cNvSpPr>
            <a:spLocks noGrp="1"/>
          </p:cNvSpPr>
          <p:nvPr>
            <p:ph idx="1"/>
          </p:nvPr>
        </p:nvSpPr>
        <p:spPr/>
        <p:txBody>
          <a:bodyPr/>
          <a:lstStyle/>
          <a:p>
            <a:pPr marL="107950" indent="0">
              <a:buNone/>
            </a:pPr>
            <a:r>
              <a:rPr lang="en-US" sz="7200" i="1" dirty="0" smtClean="0"/>
              <a:t>For </a:t>
            </a:r>
            <a:r>
              <a:rPr lang="en-US" sz="7200" i="1" dirty="0"/>
              <a:t>all have sinned and fall short of the glory of God</a:t>
            </a:r>
            <a:r>
              <a:rPr lang="en-US" sz="7200" i="1" dirty="0" smtClean="0"/>
              <a:t>.</a:t>
            </a:r>
            <a:endParaRPr lang="en-US" sz="7200" i="1" dirty="0"/>
          </a:p>
        </p:txBody>
      </p:sp>
    </p:spTree>
    <p:extLst>
      <p:ext uri="{BB962C8B-B14F-4D97-AF65-F5344CB8AC3E}">
        <p14:creationId xmlns:p14="http://schemas.microsoft.com/office/powerpoint/2010/main" val="3512466667"/>
      </p:ext>
    </p:extLst>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59:2</a:t>
            </a:r>
            <a:endParaRPr lang="en-US" dirty="0"/>
          </a:p>
        </p:txBody>
      </p:sp>
      <p:sp>
        <p:nvSpPr>
          <p:cNvPr id="3" name="Content Placeholder 2"/>
          <p:cNvSpPr>
            <a:spLocks noGrp="1"/>
          </p:cNvSpPr>
          <p:nvPr>
            <p:ph idx="1"/>
          </p:nvPr>
        </p:nvSpPr>
        <p:spPr/>
        <p:txBody>
          <a:bodyPr/>
          <a:lstStyle/>
          <a:p>
            <a:r>
              <a:rPr lang="en-US" dirty="0"/>
              <a:t>Y</a:t>
            </a:r>
            <a:r>
              <a:rPr lang="en-US" dirty="0" smtClean="0"/>
              <a:t>our </a:t>
            </a:r>
            <a:r>
              <a:rPr lang="en-US" dirty="0"/>
              <a:t>iniquities have made a </a:t>
            </a:r>
            <a:r>
              <a:rPr lang="en-US" dirty="0" smtClean="0"/>
              <a:t>separation between </a:t>
            </a:r>
            <a:r>
              <a:rPr lang="en-US" dirty="0"/>
              <a:t>you and your </a:t>
            </a:r>
            <a:r>
              <a:rPr lang="en-US" dirty="0" smtClean="0"/>
              <a:t>God, and </a:t>
            </a:r>
            <a:r>
              <a:rPr lang="en-US" dirty="0"/>
              <a:t>your sins have hidden </a:t>
            </a:r>
            <a:r>
              <a:rPr lang="en-US" dirty="0" smtClean="0"/>
              <a:t>His </a:t>
            </a:r>
            <a:r>
              <a:rPr lang="en-US" dirty="0"/>
              <a:t>face from </a:t>
            </a:r>
            <a:r>
              <a:rPr lang="en-US" dirty="0" smtClean="0"/>
              <a:t>you so </a:t>
            </a:r>
            <a:r>
              <a:rPr lang="en-US" dirty="0"/>
              <a:t>that </a:t>
            </a:r>
            <a:r>
              <a:rPr lang="en-US" dirty="0" smtClean="0"/>
              <a:t>He </a:t>
            </a:r>
            <a:r>
              <a:rPr lang="en-US" dirty="0"/>
              <a:t>does not hear.</a:t>
            </a:r>
          </a:p>
        </p:txBody>
      </p:sp>
    </p:spTree>
    <p:extLst>
      <p:ext uri="{BB962C8B-B14F-4D97-AF65-F5344CB8AC3E}">
        <p14:creationId xmlns:p14="http://schemas.microsoft.com/office/powerpoint/2010/main" val="1320728727"/>
      </p:ext>
    </p:extLst>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6:23</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wages of sin is</a:t>
            </a:r>
          </a:p>
          <a:p>
            <a:r>
              <a:rPr lang="en-US" dirty="0" smtClean="0"/>
              <a:t>death. </a:t>
            </a:r>
          </a:p>
          <a:p>
            <a:r>
              <a:rPr lang="en-US" sz="5400" dirty="0" smtClean="0"/>
              <a:t>(“hell”)</a:t>
            </a:r>
          </a:p>
          <a:p>
            <a:r>
              <a:rPr lang="en-US" sz="4800" dirty="0" smtClean="0"/>
              <a:t>(complete separation from God)</a:t>
            </a:r>
            <a:endParaRPr lang="en-US" sz="4800" dirty="0"/>
          </a:p>
        </p:txBody>
      </p:sp>
    </p:spTree>
    <p:extLst>
      <p:ext uri="{BB962C8B-B14F-4D97-AF65-F5344CB8AC3E}">
        <p14:creationId xmlns:p14="http://schemas.microsoft.com/office/powerpoint/2010/main" val="384253536"/>
      </p:ext>
    </p:extLst>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7:21-23</a:t>
            </a:r>
            <a:endParaRPr lang="en-US" dirty="0"/>
          </a:p>
        </p:txBody>
      </p:sp>
      <p:sp>
        <p:nvSpPr>
          <p:cNvPr id="3" name="Content Placeholder 2"/>
          <p:cNvSpPr>
            <a:spLocks noGrp="1"/>
          </p:cNvSpPr>
          <p:nvPr>
            <p:ph idx="1"/>
          </p:nvPr>
        </p:nvSpPr>
        <p:spPr/>
        <p:txBody>
          <a:bodyPr/>
          <a:lstStyle/>
          <a:p>
            <a:r>
              <a:rPr lang="en-US" sz="4800" dirty="0" smtClean="0"/>
              <a:t>Not </a:t>
            </a:r>
            <a:r>
              <a:rPr lang="en-US" sz="4800" dirty="0"/>
              <a:t>everyone who says to me, ‘Lord, Lord,’ will enter the kingdom of </a:t>
            </a:r>
            <a:r>
              <a:rPr lang="en-US" sz="4800" dirty="0" smtClean="0"/>
              <a:t>heaven…many </a:t>
            </a:r>
            <a:r>
              <a:rPr lang="en-US" sz="4800" dirty="0"/>
              <a:t>will say to me, ‘Lord, Lord, did we not </a:t>
            </a:r>
            <a:r>
              <a:rPr lang="en-US" sz="4800" dirty="0" smtClean="0"/>
              <a:t>do </a:t>
            </a:r>
            <a:r>
              <a:rPr lang="en-US" sz="4800" dirty="0"/>
              <a:t>many mighty works in your name?’</a:t>
            </a:r>
            <a:r>
              <a:rPr lang="en-US" sz="4800" b="1" baseline="30000" dirty="0"/>
              <a:t> </a:t>
            </a:r>
            <a:r>
              <a:rPr lang="en-US" sz="4800" dirty="0" smtClean="0"/>
              <a:t>And </a:t>
            </a:r>
            <a:r>
              <a:rPr lang="en-US" sz="4800" dirty="0"/>
              <a:t>then will I declare to them, ‘I never knew you; depart from </a:t>
            </a:r>
            <a:r>
              <a:rPr lang="en-US" sz="4800" dirty="0" smtClean="0"/>
              <a:t>me…’</a:t>
            </a:r>
            <a:endParaRPr lang="en-US" sz="4000" dirty="0"/>
          </a:p>
        </p:txBody>
      </p:sp>
    </p:spTree>
    <p:extLst>
      <p:ext uri="{BB962C8B-B14F-4D97-AF65-F5344CB8AC3E}">
        <p14:creationId xmlns:p14="http://schemas.microsoft.com/office/powerpoint/2010/main" val="2918855851"/>
      </p:ext>
    </p:extLst>
  </p:cSld>
  <p:clrMapOvr>
    <a:masterClrMapping/>
  </p:clrMapOvr>
  <p:transition>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767</Words>
  <Application>Microsoft Office PowerPoint</Application>
  <PresentationFormat>Custom</PresentationFormat>
  <Paragraphs>71</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How to Have a Relationship  with God</vt:lpstr>
      <vt:lpstr>PowerPoint Presentation</vt:lpstr>
      <vt:lpstr>PowerPoint Presentation</vt:lpstr>
      <vt:lpstr>PowerPoint Presentation</vt:lpstr>
      <vt:lpstr>PowerPoint Presentation</vt:lpstr>
      <vt:lpstr>Paul’s Letter to the Romans 3:23 </vt:lpstr>
      <vt:lpstr>Isaiah 59:2</vt:lpstr>
      <vt:lpstr>Romans 6:23</vt:lpstr>
      <vt:lpstr>Matthew 7:21-23</vt:lpstr>
      <vt:lpstr>PowerPoint Presentation</vt:lpstr>
      <vt:lpstr>PowerPoint Presentation</vt:lpstr>
      <vt:lpstr>PowerPoint Presentation</vt:lpstr>
      <vt:lpstr>Isaiah 64:6</vt:lpstr>
      <vt:lpstr>PowerPoint Presentation</vt:lpstr>
      <vt:lpstr>PowerPoint Presentation</vt:lpstr>
      <vt:lpstr>PowerPoint Presentation</vt:lpstr>
      <vt:lpstr>John 3:16</vt:lpstr>
      <vt:lpstr>Jesus</vt:lpstr>
      <vt:lpstr>2 Corinthians 5:21</vt:lpstr>
      <vt:lpstr>PowerPoint Presentation</vt:lpstr>
      <vt:lpstr>PowerPoint Presentation</vt:lpstr>
      <vt:lpstr>PowerPoint Presentation</vt:lpstr>
      <vt:lpstr>John 5:24</vt:lpstr>
      <vt:lpstr>PowerPoint Presentation</vt:lpstr>
      <vt:lpstr>John 11:25-26</vt:lpstr>
      <vt:lpstr>Example Prayer   .</vt:lpstr>
      <vt:lpstr>PowerPoint Presentation</vt:lpstr>
      <vt:lpstr>Ephesians 2:8-9</vt:lpstr>
      <vt:lpstr>John 17:7,14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JourneymanProject</dc:creator>
  <cp:lastModifiedBy>JourneymanProject</cp:lastModifiedBy>
  <cp:revision>25</cp:revision>
  <dcterms:modified xsi:type="dcterms:W3CDTF">2011-09-28T13:55:58Z</dcterms:modified>
</cp:coreProperties>
</file>